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C833-7073-4C7A-8B9A-B5121103E152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52BEC-115A-4D2C-BECA-3825020E8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C833-7073-4C7A-8B9A-B5121103E152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52BEC-115A-4D2C-BECA-3825020E8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C833-7073-4C7A-8B9A-B5121103E152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52BEC-115A-4D2C-BECA-3825020E8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C833-7073-4C7A-8B9A-B5121103E152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52BEC-115A-4D2C-BECA-3825020E8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C833-7073-4C7A-8B9A-B5121103E152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52BEC-115A-4D2C-BECA-3825020E8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C833-7073-4C7A-8B9A-B5121103E152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52BEC-115A-4D2C-BECA-3825020E8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C833-7073-4C7A-8B9A-B5121103E152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52BEC-115A-4D2C-BECA-3825020E8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C833-7073-4C7A-8B9A-B5121103E152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52BEC-115A-4D2C-BECA-3825020E8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C833-7073-4C7A-8B9A-B5121103E152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52BEC-115A-4D2C-BECA-3825020E8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C833-7073-4C7A-8B9A-B5121103E152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52BEC-115A-4D2C-BECA-3825020E8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C833-7073-4C7A-8B9A-B5121103E152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52BEC-115A-4D2C-BECA-3825020E8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C833-7073-4C7A-8B9A-B5121103E152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52BEC-115A-4D2C-BECA-3825020E89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f04.ru/plakatu/road_traffic_for_children_2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entrmag.ru/catalog/v01_10_1200_17062009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centrmag.ru/catalog/v01_10_1200_17062009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f04.ru/plakatu/road_traffic_for_children_8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i-main-pic" descr="Картинка 34 из 419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3245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i-main-pic" descr="Картинка 7 из 419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i-main-pic" descr="Картинка 34 из 419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</dc:creator>
  <cp:lastModifiedBy>р</cp:lastModifiedBy>
  <cp:revision>1</cp:revision>
  <dcterms:created xsi:type="dcterms:W3CDTF">2014-11-04T11:27:47Z</dcterms:created>
  <dcterms:modified xsi:type="dcterms:W3CDTF">2014-11-04T11:34:34Z</dcterms:modified>
</cp:coreProperties>
</file>